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30" d="100"/>
          <a:sy n="30" d="100"/>
        </p:scale>
        <p:origin x="28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D33-B885-4579-B07B-8920B048566E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F79-0077-4A57-9A49-D7354A946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1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D33-B885-4579-B07B-8920B048566E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F79-0077-4A57-9A49-D7354A946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9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D33-B885-4579-B07B-8920B048566E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F79-0077-4A57-9A49-D7354A946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2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D33-B885-4579-B07B-8920B048566E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F79-0077-4A57-9A49-D7354A946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6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D33-B885-4579-B07B-8920B048566E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F79-0077-4A57-9A49-D7354A946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0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D33-B885-4579-B07B-8920B048566E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F79-0077-4A57-9A49-D7354A946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1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D33-B885-4579-B07B-8920B048566E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F79-0077-4A57-9A49-D7354A946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7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D33-B885-4579-B07B-8920B048566E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F79-0077-4A57-9A49-D7354A946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7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D33-B885-4579-B07B-8920B048566E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F79-0077-4A57-9A49-D7354A946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D33-B885-4579-B07B-8920B048566E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F79-0077-4A57-9A49-D7354A946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4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D33-B885-4579-B07B-8920B048566E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F79-0077-4A57-9A49-D7354A946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7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CAD33-B885-4579-B07B-8920B048566E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65F79-0077-4A57-9A49-D7354A946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3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973" y="1122363"/>
            <a:ext cx="9803027" cy="45930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 PUBLIC SERVICE DAY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21708"/>
            <a:ext cx="9144000" cy="44978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53" y="0"/>
            <a:ext cx="9594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3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43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3" y="177148"/>
            <a:ext cx="11261124" cy="6330744"/>
          </a:xfrm>
        </p:spPr>
      </p:pic>
    </p:spTree>
    <p:extLst>
      <p:ext uri="{BB962C8B-B14F-4D97-AF65-F5344CB8AC3E}">
        <p14:creationId xmlns:p14="http://schemas.microsoft.com/office/powerpoint/2010/main" val="119124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" y="365125"/>
            <a:ext cx="11508828" cy="5811838"/>
          </a:xfrm>
        </p:spPr>
      </p:pic>
    </p:spTree>
    <p:extLst>
      <p:ext uri="{BB962C8B-B14F-4D97-AF65-F5344CB8AC3E}">
        <p14:creationId xmlns:p14="http://schemas.microsoft.com/office/powerpoint/2010/main" val="273017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10595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" y="365125"/>
            <a:ext cx="11319642" cy="6193330"/>
          </a:xfrm>
        </p:spPr>
      </p:pic>
    </p:spTree>
    <p:extLst>
      <p:ext uri="{BB962C8B-B14F-4D97-AF65-F5344CB8AC3E}">
        <p14:creationId xmlns:p14="http://schemas.microsoft.com/office/powerpoint/2010/main" val="227452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922876" cy="5811838"/>
          </a:xfrm>
        </p:spPr>
      </p:pic>
    </p:spTree>
    <p:extLst>
      <p:ext uri="{BB962C8B-B14F-4D97-AF65-F5344CB8AC3E}">
        <p14:creationId xmlns:p14="http://schemas.microsoft.com/office/powerpoint/2010/main" val="721845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89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AFRICA PUBLIC SERVICE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 PUBLIC SERVICE DAY</dc:title>
  <dc:creator>JINJA DISTRICT</dc:creator>
  <cp:lastModifiedBy>JINJA DISTRICT</cp:lastModifiedBy>
  <cp:revision>1</cp:revision>
  <dcterms:created xsi:type="dcterms:W3CDTF">2022-06-22T09:36:57Z</dcterms:created>
  <dcterms:modified xsi:type="dcterms:W3CDTF">2022-06-22T09:37:22Z</dcterms:modified>
</cp:coreProperties>
</file>