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44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1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1523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356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991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7912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3219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8754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9070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743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74622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227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855401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A43ACD-BB6B-475F-A966-773FCB3C8505}" type="datetimeFigureOut">
              <a:rPr lang="en-US" smtClean="0"/>
              <a:t>9/23/2021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341315-B8B4-4DC7-9C77-D2BF7184926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88335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2100" y="619443"/>
            <a:ext cx="9144000" cy="2387600"/>
          </a:xfrm>
        </p:spPr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007043"/>
            <a:ext cx="9144000" cy="3850957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33318" y="0"/>
            <a:ext cx="8925363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3473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JDLG</dc:creator>
  <cp:lastModifiedBy>JDLG</cp:lastModifiedBy>
  <cp:revision>1</cp:revision>
  <dcterms:created xsi:type="dcterms:W3CDTF">2021-09-23T10:38:09Z</dcterms:created>
  <dcterms:modified xsi:type="dcterms:W3CDTF">2021-09-23T10:38:54Z</dcterms:modified>
</cp:coreProperties>
</file>